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5" r:id="rId1"/>
  </p:sldMasterIdLst>
  <p:notesMasterIdLst>
    <p:notesMasterId r:id="rId7"/>
  </p:notesMasterIdLst>
  <p:sldIdLst>
    <p:sldId id="274" r:id="rId2"/>
    <p:sldId id="270" r:id="rId3"/>
    <p:sldId id="262" r:id="rId4"/>
    <p:sldId id="257" r:id="rId5"/>
    <p:sldId id="264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71" autoAdjust="0"/>
    <p:restoredTop sz="95501" autoAdjust="0"/>
  </p:normalViewPr>
  <p:slideViewPr>
    <p:cSldViewPr snapToGrid="0">
      <p:cViewPr varScale="1">
        <p:scale>
          <a:sx n="67" d="100"/>
          <a:sy n="67" d="100"/>
        </p:scale>
        <p:origin x="96" y="8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026"/>
    </p:cViewPr>
  </p:sorterViewPr>
  <p:gridSpacing cx="76200" cy="76200"/>
</p:viewPr>
</file>

<file path=ppt/_rels/presentation.xml.rels>&#65279;<?xml version="1.0" encoding="utf-8" standalone="yes"?>
<Relationships xmlns="http://schemas.openxmlformats.org/package/2006/relationships">
  <Relationship Id="rId8" Type="http://schemas.openxmlformats.org/officeDocument/2006/relationships/presProps" Target="presProps.xml" />
  <Relationship Id="rId3" Type="http://schemas.openxmlformats.org/officeDocument/2006/relationships/slide" Target="slides/slide2.xml" />
  <Relationship Id="rId7" Type="http://schemas.openxmlformats.org/officeDocument/2006/relationships/notesMaster" Target="notesMasters/notesMaster1.xml" />
  <Relationship Id="rId2" Type="http://schemas.openxmlformats.org/officeDocument/2006/relationships/slide" Target="slides/slide1.xml" />
  <Relationship Id="rId1" Type="http://schemas.openxmlformats.org/officeDocument/2006/relationships/slideMaster" Target="slideMasters/slideMaster1.xml" />
  <Relationship Id="rId6" Type="http://schemas.openxmlformats.org/officeDocument/2006/relationships/slide" Target="slides/slide5.xml" />
  <Relationship Id="rId11" Type="http://schemas.openxmlformats.org/officeDocument/2006/relationships/tableStyles" Target="tableStyles.xml" />
  <Relationship Id="rId5" Type="http://schemas.openxmlformats.org/officeDocument/2006/relationships/slide" Target="slides/slide4.xml" />
  <Relationship Id="rId10" Type="http://schemas.openxmlformats.org/officeDocument/2006/relationships/theme" Target="theme/theme1.xml" />
  <Relationship Id="rId4" Type="http://schemas.openxmlformats.org/officeDocument/2006/relationships/slide" Target="slides/slide3.xml" />
  <Relationship Id="rId9" Type="http://schemas.openxmlformats.org/officeDocument/2006/relationships/viewProps" Target="viewProps.xml" />
  <Relationship Id="rId12" Type="http://schemas.openxmlformats.org/officeDocument/2006/relationships/customXml" Target="../customXml/item1.xml" />
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59115B-D0C7-4573-B2FE-55B9927EE02A}" type="datetimeFigureOut">
              <a:rPr lang="en-US" smtClean="0"/>
              <a:t>8/29/2018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9963D-5A35-478F-8315-502462237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718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This file created specifically for Andrea Ivory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9963D-5A35-478F-8315-5024622378F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629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28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745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5471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56620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394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8/29/2018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5435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8/29/2018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2904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3232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D2B95334-AAC1-415A-9D55-66AF59A0B5F1}" type="datetimeFigureOut">
              <a:rPr lang="en-US" smtClean="0"/>
              <a:t>8/29/2018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890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7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233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417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8/29/2018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596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8/29/2018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125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8/29/2018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89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851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00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95334-AAC1-415A-9D55-66AF59A0B5F1}" type="datetimeFigureOut">
              <a:rPr lang="en-US" smtClean="0"/>
              <a:t>8/29/2018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3343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  <p:sldLayoutId id="2147483819" r:id="rId14"/>
    <p:sldLayoutId id="2147483820" r:id="rId15"/>
    <p:sldLayoutId id="2147483821" r:id="rId16"/>
    <p:sldLayoutId id="214748382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                                                                                                                                                                                                                                                                                |Jf12wqXAiEWLHEr9/Zumuw==|2419">
            <a:extLst>
              <a:ext uri="{FF2B5EF4-FFF2-40B4-BE49-F238E27FC236}">
                <a16:creationId xmlns:a16="http://schemas.microsoft.com/office/drawing/2014/main" id="{BFCBD9FC-B778-4A1F-B019-30A752C16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Promises to Our Customers</a:t>
            </a:r>
          </a:p>
        </p:txBody>
      </p:sp>
      <p:sp>
        <p:nvSpPr>
          <p:cNvPr id="6" name="Text Placeholder 5                                                                                                                                                                                                                                                                                 |Jf12wqXAiEWLHEr9/Zumuw==|2419">
            <a:extLst>
              <a:ext uri="{FF2B5EF4-FFF2-40B4-BE49-F238E27FC236}">
                <a16:creationId xmlns:a16="http://schemas.microsoft.com/office/drawing/2014/main" id="{02558DAF-98B5-469B-AC5B-C1EFAD46503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Easy Packing Corporation Trade Practices</a:t>
            </a:r>
          </a:p>
        </p:txBody>
      </p:sp>
      <p:sp>
        <p:nvSpPr>
          <p:cNvPr id="10" name="Picture Placeholder 9                                                                                                                                                                                                                                                                                 |Jf12wqXAiEWLHEr9/Zumuw==|2419">
            <a:extLst>
              <a:ext uri="{FF2B5EF4-FFF2-40B4-BE49-F238E27FC236}">
                <a16:creationId xmlns:a16="http://schemas.microsoft.com/office/drawing/2014/main" id="{D7C2FBAC-A229-40AF-BFE6-3C5E7C2A07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</p:spPr>
      </p:sp>
    </p:spTree>
    <p:extLst>
      <p:ext uri="{BB962C8B-B14F-4D97-AF65-F5344CB8AC3E}">
        <p14:creationId xmlns:p14="http://schemas.microsoft.com/office/powerpoint/2010/main" val="432799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                                                                                                                                                                                                                                                                                |Jf12wqXAiEWLHEr9/Zumuw==|24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 Will Have a Caring Workplace Culture </a:t>
            </a:r>
          </a:p>
        </p:txBody>
      </p:sp>
      <p:sp>
        <p:nvSpPr>
          <p:cNvPr id="3" name="Content Placeholder 2                                                                                                                                                                                                                                                                                 |Jf12wqXAiEWLHEr9/Zumuw==|241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000" dirty="0"/>
              <a:t>Set goals at individual and department levels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000" dirty="0"/>
              <a:t>Provide feedback and coaching</a:t>
            </a:r>
          </a:p>
          <a:p>
            <a:pPr lvl="1"/>
            <a:r>
              <a:rPr lang="en-US" sz="2600" dirty="0"/>
              <a:t>Empower to make decisions and take action</a:t>
            </a:r>
          </a:p>
        </p:txBody>
      </p:sp>
    </p:spTree>
    <p:extLst>
      <p:ext uri="{BB962C8B-B14F-4D97-AF65-F5344CB8AC3E}">
        <p14:creationId xmlns:p14="http://schemas.microsoft.com/office/powerpoint/2010/main" val="568815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                                                                                                                                                                                                                                                                                |Jf12wqXAiEWLHEr9/Zumuw==|24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 Will Have Integrity</a:t>
            </a:r>
          </a:p>
        </p:txBody>
      </p:sp>
      <p:sp>
        <p:nvSpPr>
          <p:cNvPr id="4" name="Text Placeholder 3                                                                                                                                                                                                                                                                                 |Jf12wqXAiEWLHEr9/Zumuw==|2419">
            <a:extLst>
              <a:ext uri="{FF2B5EF4-FFF2-40B4-BE49-F238E27FC236}">
                <a16:creationId xmlns:a16="http://schemas.microsoft.com/office/drawing/2014/main" id="{E348BF28-3B63-47AC-9FA9-5D38595096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                                                                                                                                                                                                                                                                                 |Jf12wqXAiEWLHEr9/Zumuw==|2419">
            <a:extLst>
              <a:ext uri="{FF2B5EF4-FFF2-40B4-BE49-F238E27FC236}">
                <a16:creationId xmlns:a16="http://schemas.microsoft.com/office/drawing/2014/main" id="{95E3CDA4-EE52-4E1B-8D24-B45929D4368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3000" dirty="0"/>
              <a:t>Treat others kindly</a:t>
            </a:r>
          </a:p>
          <a:p>
            <a:r>
              <a:rPr lang="en-US" sz="3000" dirty="0"/>
              <a:t>Be honest</a:t>
            </a:r>
          </a:p>
          <a:p>
            <a:pPr lvl="1"/>
            <a:r>
              <a:rPr lang="en-US" sz="2800" dirty="0"/>
              <a:t>Do the right thing</a:t>
            </a:r>
          </a:p>
          <a:p>
            <a:r>
              <a:rPr lang="en-US" sz="3000" dirty="0"/>
              <a:t>Avoid gossip</a:t>
            </a:r>
          </a:p>
          <a:p>
            <a:r>
              <a:rPr lang="en-US" sz="3000" dirty="0"/>
              <a:t>Take responsibility for actions</a:t>
            </a:r>
            <a:endParaRPr lang="en-US" dirty="0"/>
          </a:p>
        </p:txBody>
      </p:sp>
      <p:sp>
        <p:nvSpPr>
          <p:cNvPr id="8" name="Text Placeholder 7                                                                                                                                                                                                                                                                                 |Jf12wqXAiEWLHEr9/Zumuw==|2419">
            <a:extLst>
              <a:ext uri="{FF2B5EF4-FFF2-40B4-BE49-F238E27FC236}">
                <a16:creationId xmlns:a16="http://schemas.microsoft.com/office/drawing/2014/main" id="{590B0277-3E84-43FB-8F54-09973E1904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                                                                                                                                                                                                                                                                                 |Jf12wqXAiEWLHEr9/Zumuw==|2419">
            <a:extLst>
              <a:ext uri="{FF2B5EF4-FFF2-40B4-BE49-F238E27FC236}">
                <a16:creationId xmlns:a16="http://schemas.microsoft.com/office/drawing/2014/main" id="{C3BECB2C-D800-4D69-BBF5-F35380735A5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464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                                                                                                                                                                                                                                                                                |Jf12wqXAiEWLHEr9/Zumuw==|24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 Will Show Respect</a:t>
            </a:r>
          </a:p>
        </p:txBody>
      </p:sp>
      <p:sp>
        <p:nvSpPr>
          <p:cNvPr id="4" name="Content Placeholder 3                                                                                                                                                                                                                                                                                 |Jf12wqXAiEWLHEr9/Zumuw==|241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Make eye contact</a:t>
            </a:r>
          </a:p>
          <a:p>
            <a:r>
              <a:rPr lang="en-US" sz="2800" dirty="0"/>
              <a:t>Be courteous</a:t>
            </a:r>
          </a:p>
          <a:p>
            <a:r>
              <a:rPr lang="en-US" sz="2800" dirty="0"/>
              <a:t>Say “please” and “thank you”</a:t>
            </a:r>
          </a:p>
        </p:txBody>
      </p:sp>
    </p:spTree>
    <p:extLst>
      <p:ext uri="{BB962C8B-B14F-4D97-AF65-F5344CB8AC3E}">
        <p14:creationId xmlns:p14="http://schemas.microsoft.com/office/powerpoint/2010/main" val="1679008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                                                                                                                                                                                                                                                                                |Jf12wqXAiEWLHEr9/Zumuw==|24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 Will Communicate Well</a:t>
            </a:r>
          </a:p>
        </p:txBody>
      </p:sp>
      <p:sp>
        <p:nvSpPr>
          <p:cNvPr id="3" name="Content Placeholder 2                                                                                                                                                                                                                                                                                 |Jf12wqXAiEWLHEr9/Zumuw==|241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000" dirty="0"/>
              <a:t>Provide clear explanations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000" dirty="0" err="1"/>
              <a:t>Acknowlege</a:t>
            </a:r>
            <a:r>
              <a:rPr lang="en-US" sz="3000" dirty="0"/>
              <a:t> mistakes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000" dirty="0"/>
              <a:t>Respond quickly to errors</a:t>
            </a:r>
          </a:p>
        </p:txBody>
      </p:sp>
    </p:spTree>
    <p:extLst>
      <p:ext uri="{BB962C8B-B14F-4D97-AF65-F5344CB8AC3E}">
        <p14:creationId xmlns:p14="http://schemas.microsoft.com/office/powerpoint/2010/main" val="339891841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
<Relationships xmlns="http://schemas.openxmlformats.org/package/2006/relationships">
  <Relationship Id="rId1" Type="http://schemas.openxmlformats.org/officeDocument/2006/relationships/customXmlProps" Target="itemProps1.xml" />
</Relationships>
</file>

<file path=customXml/item1.xml><?xml version="1.0" encoding="utf-8"?>
<GradingEngineProps xmlns="http://tempuri.org/temp">
  <UserID>{c276fd25-c0a5-4588-8b1c-4afdfd9ba6bb}</UserID>
  <AssignmentID>{c276fd25-c0a5-4588-8b1c-4afdfd9ba6bb}</AssignmentID>
</GradingEngineProps>
</file>

<file path=customXml/itemProps1.xml><?xml version="1.0" encoding="utf-8"?>
<ds:datastoreItem xmlns:ds="http://schemas.openxmlformats.org/officeDocument/2006/customXml" ds:itemID="{bd8ad4de-3c5c-4d74-bca0-ec6bfd56f681}">
  <ds:schemaRefs>
    <ds:schemaRef ds:uri="http://tempuri.org/temp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907</TotalTime>
  <Words>89</Words>
  <Application>Microsoft Office PowerPoint</Application>
  <PresentationFormat>Widescreen</PresentationFormat>
  <Paragraphs>22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Trebuchet MS</vt:lpstr>
      <vt:lpstr>Berlin</vt:lpstr>
      <vt:lpstr>Promises to Our Customers</vt:lpstr>
      <vt:lpstr>We Will Have a Caring Workplace Culture </vt:lpstr>
      <vt:lpstr>We Will Have Integrity</vt:lpstr>
      <vt:lpstr>We Will Show Respect</vt:lpstr>
      <vt:lpstr>We Will Communicate Well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Promises to Our Customers</dc:title>
  <dc:creator>Your Name</dc:creator>
  <cp:keywords>© 2020 Cengage Learning.</cp:keywords>
  <dcterms:created xsi:type="dcterms:W3CDTF">2013-04-09T17:45:45Z</dcterms:created>
  <dcterms:modified xsi:type="dcterms:W3CDTF">2018-08-29T16:45:46Z</dcterms:modified>
</cp:coreProperties>
</file>